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689" r:id="rId3"/>
  </p:sldMasterIdLst>
  <p:notesMasterIdLst>
    <p:notesMasterId r:id="rId8"/>
  </p:notesMasterIdLst>
  <p:sldIdLst>
    <p:sldId id="256" r:id="rId4"/>
    <p:sldId id="266" r:id="rId5"/>
    <p:sldId id="267" r:id="rId6"/>
    <p:sldId id="268" r:id="rId7"/>
  </p:sldIdLst>
  <p:sldSz cx="9144000" cy="5143500" type="screen16x9"/>
  <p:notesSz cx="9296400" cy="7010400"/>
  <p:embeddedFontLst>
    <p:embeddedFont>
      <p:font typeface="Arial Black" panose="020B0A04020102020204" pitchFamily="34" charset="0"/>
      <p:regular r:id="rId9"/>
      <p:bold r:id="rId10"/>
    </p:embeddedFont>
    <p:embeddedFont>
      <p:font typeface="Arial Narrow" panose="020B060602020203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orient="horz" pos="1284">
          <p15:clr>
            <a:srgbClr val="A4A3A4"/>
          </p15:clr>
        </p15:guide>
        <p15:guide id="3" pos="240">
          <p15:clr>
            <a:srgbClr val="A4A3A4"/>
          </p15:clr>
        </p15:guide>
        <p15:guide id="4" pos="3840">
          <p15:clr>
            <a:srgbClr val="A4A3A4"/>
          </p15:clr>
        </p15:guide>
        <p15:guide id="5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uzwHkFENMA1mMyJS7t4rQxZCe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2196"/>
        <p:guide orient="horz" pos="1284"/>
        <p:guide pos="240"/>
        <p:guide pos="384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3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265738" y="0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657975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:notes"/>
          <p:cNvSpPr txBox="1">
            <a:spLocks noGrp="1"/>
          </p:cNvSpPr>
          <p:nvPr>
            <p:ph type="body" idx="1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izable">
  <p:cSld name="Customizab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2"/>
          <p:cNvCxnSpPr/>
          <p:nvPr/>
        </p:nvCxnSpPr>
        <p:spPr>
          <a:xfrm>
            <a:off x="5334000" y="8397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" name="Google Shape;13;p12"/>
          <p:cNvCxnSpPr/>
          <p:nvPr/>
        </p:nvCxnSpPr>
        <p:spPr>
          <a:xfrm>
            <a:off x="3324225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" name="Google Shape;14;p12"/>
          <p:cNvCxnSpPr/>
          <p:nvPr/>
        </p:nvCxnSpPr>
        <p:spPr>
          <a:xfrm>
            <a:off x="7315200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" name="Google Shape;15;p12"/>
          <p:cNvSpPr/>
          <p:nvPr/>
        </p:nvSpPr>
        <p:spPr>
          <a:xfrm>
            <a:off x="11113" y="3686175"/>
            <a:ext cx="91217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2"/>
          <p:cNvSpPr txBox="1"/>
          <p:nvPr/>
        </p:nvSpPr>
        <p:spPr>
          <a:xfrm>
            <a:off x="15875" y="5170488"/>
            <a:ext cx="71548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 Customizable: For use by any person or function, images that compliment key topics can be inserted.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17" name="Google Shape;17;p12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2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2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Google Shape;28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601" y="1087794"/>
            <a:ext cx="2673375" cy="269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izable">
  <p:cSld name="1_Customiz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 descr="C:\Brown_IR_PERM99\Corporate Communications\Presentation Creation\Templates\0 NEW CORP TEMPLATE\Corporate\Design Files\Photoshop Output\Cover_Red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8" y="1035050"/>
            <a:ext cx="3316287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1"/>
          <p:cNvCxnSpPr/>
          <p:nvPr/>
        </p:nvCxnSpPr>
        <p:spPr>
          <a:xfrm>
            <a:off x="5334000" y="8397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3" name="Google Shape;103;p21"/>
          <p:cNvCxnSpPr/>
          <p:nvPr/>
        </p:nvCxnSpPr>
        <p:spPr>
          <a:xfrm>
            <a:off x="3324225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4" name="Google Shape;104;p21"/>
          <p:cNvCxnSpPr/>
          <p:nvPr/>
        </p:nvCxnSpPr>
        <p:spPr>
          <a:xfrm>
            <a:off x="7315200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5" name="Google Shape;105;p21"/>
          <p:cNvSpPr/>
          <p:nvPr/>
        </p:nvSpPr>
        <p:spPr>
          <a:xfrm>
            <a:off x="11113" y="3686175"/>
            <a:ext cx="91217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15875" y="5170488"/>
            <a:ext cx="71548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 Customizable: For use by any person or function, images that compliment key topics can be inserted.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107" name="Google Shape;107;p21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Red">
  <p:cSld name="Divider Red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 descr="C:\Brown_IR_PERM99\Corporate Communications\Presentation Creation\Templates\0 NEW CORP TEMPLATE\Corporate\Design Files\Photoshop Output\Divider_Red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0909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0909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urple">
  <p:cSld name="Divider Purpl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 descr="C:\Brown_IR_PERM99\Corporate Communications\Presentation Creation\Templates\0 NEW CORP TEMPLATE\Corporate\Design Files\Photoshop Output\Divider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B967B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B967B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reen">
  <p:cSld name="Divider Gree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 descr="C:\Brown_IR_PERM99\Corporate Communications\Presentation Creation\Templates\0 NEW CORP TEMPLATE\Corporate\Design Files\Photoshop Output\Divider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A8C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A8C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eal">
  <p:cSld name="Divider Teal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C:\Brown_IR_PERM99\Corporate Communications\Presentation Creation\Templates\0 NEW CORP TEMPLATE\Corporate\Design Files\Photoshop Output\Divider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53E8E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53E8E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ue">
  <p:cSld name="Divider Blu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 descr="C:\Brown_IR_PERM99\Corporate Communications\Presentation Creation\Templates\0 NEW CORP TEMPLATE\Corporate\Design Files\Photoshop Output\Divider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0" y="4857750"/>
            <a:ext cx="914400" cy="285750"/>
          </a:xfrm>
          <a:prstGeom prst="rect">
            <a:avLst/>
          </a:prstGeom>
          <a:solidFill>
            <a:srgbClr val="3B7B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84B1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84B1D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rown">
  <p:cSld name="Divider Brow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 descr="C:\Brown_IR_PERM99\Corporate Communications\Presentation Creation\Templates\0 NEW CORP TEMPLATE\Corporate\Design Files\Photoshop Output\Divider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52" name="Google Shape;152;p27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B74F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B74F0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Orange">
  <p:cSld name="Divider Orang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 descr="C:\Brown_IR_PERM99\Corporate Communications\Presentation Creation\Templates\0 NEW CORP TEMPLATE\Corporate\Design Files\Photoshop Output\Divider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EA6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EA6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Purple">
  <p:cSld name="Content Slide Purp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 descr="C:\Brown_IR_PERM99\Corporate Communications\Presentation Creation\Templates\0 NEW CORP TEMPLATE\Corporate\Design Files\Photoshop Output\Content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75188"/>
            <a:ext cx="9145588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15875" y="5170488"/>
            <a:ext cx="22637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– Away From Home</a:t>
            </a:r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Green">
  <p:cSld name="Content Slide Gree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 descr="C:\Brown_IR_PERM99\Corporate Communications\Presentation Creation\Templates\0 NEW CORP TEMPLATE\Corporate\Design Files\Photoshop Output\Content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81538"/>
            <a:ext cx="9145588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15875" y="5170488"/>
            <a:ext cx="1771650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Consumer</a:t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Red">
  <p:cSld name="Content Slide Red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/>
        </p:nvSpPr>
        <p:spPr>
          <a:xfrm>
            <a:off x="15875" y="5170488"/>
            <a:ext cx="1785938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Corporate</a:t>
            </a:r>
            <a:endParaRPr/>
          </a:p>
        </p:txBody>
      </p:sp>
      <p:sp>
        <p:nvSpPr>
          <p:cNvPr id="31" name="Google Shape;31;p1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63029" y="76200"/>
            <a:ext cx="815515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3"/>
          </p:nvPr>
        </p:nvSpPr>
        <p:spPr>
          <a:xfrm>
            <a:off x="863030" y="597523"/>
            <a:ext cx="813352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" name="Google Shape;3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62663"/>
            <a:ext cx="91440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243" y="4647304"/>
            <a:ext cx="522442" cy="52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305" y="81242"/>
            <a:ext cx="554805" cy="90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Teal">
  <p:cSld name="Content Slide Teal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 descr="C:\Brown_IR_PERM99\Corporate Communications\Presentation Creation\Templates\0 NEW CORP TEMPLATE\Corporate\Design Files\Photoshop Output\Content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45025"/>
            <a:ext cx="9151938" cy="503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15875" y="5170488"/>
            <a:ext cx="1570038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Coffee</a:t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lue">
  <p:cSld name="Content Slide Blu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 descr="C:\Brown_IR_PERM99\Corporate Communications\Presentation Creation\Templates\0 NEW CORP TEMPLATE\Corporate\Design Files\Photoshop Output\Content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81538"/>
            <a:ext cx="9145588" cy="4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15875" y="5170488"/>
            <a:ext cx="201612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– Natural Foods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rown">
  <p:cSld name="Content Slide Brow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 descr="C:\Brown_IR_PERM99\Corporate Communications\Presentation Creation\Templates\0 NEW CORP TEMPLATE\Corporate\Design Files\Photoshop Output\Content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94225"/>
            <a:ext cx="91440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15875" y="5170488"/>
            <a:ext cx="13366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Pet</a:t>
            </a: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Orange">
  <p:cSld name="Content Slide Orang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 descr="C:\Brown_IR_PERM99\Corporate Communications\Presentation Creation\Templates\0 NEW CORP TEMPLATE\Corporate\Design Files\Photoshop Output\Content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67250"/>
            <a:ext cx="9151938" cy="48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15875" y="5170488"/>
            <a:ext cx="1644650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General</a:t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mplate Guide">
  <p:cSld name="3_Template Guide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/>
          <p:nvPr/>
        </p:nvSpPr>
        <p:spPr>
          <a:xfrm>
            <a:off x="-1588" y="3509963"/>
            <a:ext cx="2598738" cy="344487"/>
          </a:xfrm>
          <a:prstGeom prst="rect">
            <a:avLst/>
          </a:prstGeom>
          <a:solidFill>
            <a:srgbClr val="C8C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-11113" y="1208088"/>
            <a:ext cx="2147888" cy="344487"/>
          </a:xfrm>
          <a:prstGeom prst="rect">
            <a:avLst/>
          </a:prstGeom>
          <a:solidFill>
            <a:srgbClr val="C8C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211138" y="1200150"/>
            <a:ext cx="8932862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 FACE</a:t>
            </a:r>
            <a:b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Headline</a:t>
            </a:r>
            <a:b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Black, Century Gothic, 32 with Shadow. Keep headline to ONE single line.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Sub-headline (optional)</a:t>
            </a:r>
            <a:br>
              <a:rPr lang="en-U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Red, Century Gothic, 16, Italicized. Include a sub-headline which communicates key messaging of the slide,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more than 1-2 lines.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Slide Content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Black, Century Gothic, 18</a:t>
            </a:r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0" y="0"/>
            <a:ext cx="340836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Template Guide</a:t>
            </a:r>
            <a:endParaRPr/>
          </a:p>
        </p:txBody>
      </p:sp>
      <p:sp>
        <p:nvSpPr>
          <p:cNvPr id="214" name="Google Shape;214;p35"/>
          <p:cNvSpPr txBox="1"/>
          <p:nvPr/>
        </p:nvSpPr>
        <p:spPr>
          <a:xfrm>
            <a:off x="209550" y="3500438"/>
            <a:ext cx="220345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 PALETTE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211138" y="3881438"/>
            <a:ext cx="893286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the colors below in any variation and/or combination.</a:t>
            </a: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2471738" y="4276725"/>
            <a:ext cx="781050" cy="781050"/>
          </a:xfrm>
          <a:prstGeom prst="ellipse">
            <a:avLst/>
          </a:prstGeom>
          <a:solidFill>
            <a:srgbClr val="AC1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3308350" y="4276725"/>
            <a:ext cx="781050" cy="781050"/>
          </a:xfrm>
          <a:prstGeom prst="ellipse">
            <a:avLst/>
          </a:prstGeom>
          <a:solidFill>
            <a:srgbClr val="602C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4144963" y="4276725"/>
            <a:ext cx="781050" cy="781050"/>
          </a:xfrm>
          <a:prstGeom prst="ellipse">
            <a:avLst/>
          </a:prstGeom>
          <a:solidFill>
            <a:srgbClr val="6D90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1636713" y="4276725"/>
            <a:ext cx="781050" cy="781050"/>
          </a:xfrm>
          <a:prstGeom prst="ellipse">
            <a:avLst/>
          </a:prstGeom>
          <a:solidFill>
            <a:srgbClr val="7B8E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800100" y="4276725"/>
            <a:ext cx="781050" cy="7810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4981575" y="4276725"/>
            <a:ext cx="779463" cy="781050"/>
          </a:xfrm>
          <a:prstGeom prst="ellipse">
            <a:avLst/>
          </a:prstGeom>
          <a:solidFill>
            <a:srgbClr val="438C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266065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35</a:t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3508375" y="4368800"/>
            <a:ext cx="3349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93</a:t>
            </a:r>
            <a:endParaRPr/>
          </a:p>
        </p:txBody>
      </p:sp>
      <p:sp>
        <p:nvSpPr>
          <p:cNvPr id="224" name="Google Shape;224;p35"/>
          <p:cNvSpPr txBox="1"/>
          <p:nvPr/>
        </p:nvSpPr>
        <p:spPr>
          <a:xfrm>
            <a:off x="427990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69</a:t>
            </a:r>
            <a:endParaRPr/>
          </a:p>
        </p:txBody>
      </p:sp>
      <p:sp>
        <p:nvSpPr>
          <p:cNvPr id="225" name="Google Shape;225;p35"/>
          <p:cNvSpPr txBox="1"/>
          <p:nvPr/>
        </p:nvSpPr>
        <p:spPr>
          <a:xfrm>
            <a:off x="512762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181292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149</a:t>
            </a:r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5816600" y="4276725"/>
            <a:ext cx="781050" cy="781050"/>
          </a:xfrm>
          <a:prstGeom prst="ellipse">
            <a:avLst/>
          </a:prstGeom>
          <a:solidFill>
            <a:srgbClr val="16A2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6653213" y="4276725"/>
            <a:ext cx="781050" cy="781050"/>
          </a:xfrm>
          <a:prstGeom prst="ellipse">
            <a:avLst/>
          </a:prstGeom>
          <a:solidFill>
            <a:srgbClr val="D057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7489825" y="4276725"/>
            <a:ext cx="781050" cy="781050"/>
          </a:xfrm>
          <a:prstGeom prst="ellipse">
            <a:avLst/>
          </a:prstGeom>
          <a:solidFill>
            <a:srgbClr val="7433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597535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156</a:t>
            </a:r>
            <a:endParaRPr/>
          </a:p>
        </p:txBody>
      </p:sp>
      <p:sp>
        <p:nvSpPr>
          <p:cNvPr id="231" name="Google Shape;231;p35"/>
          <p:cNvSpPr txBox="1"/>
          <p:nvPr/>
        </p:nvSpPr>
        <p:spPr>
          <a:xfrm>
            <a:off x="682307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</a:t>
            </a:r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767080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52388" y="584200"/>
            <a:ext cx="91567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Instructions: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Go to </a:t>
            </a:r>
            <a:r>
              <a:rPr lang="en-US" sz="14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SLIDE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select a cover slide based on audience or key topic. Use the coordinating divider and content slides as needed in any color combination.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mplate Guide">
  <p:cSld name="4_Template Guid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Brown_IR_PERM99\Corporate Communications\Presentation Creation\Templates\0 NEW CORP TEMPLATE\Corporate\Design Files\Cover_Cor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825" y="949325"/>
            <a:ext cx="1152525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p36" descr="C:\Brown_IR_PERM99\Corporate Communications\Presentation Creation\Templates\0 NEW CORP TEMPLATE\Corporate\Design Files\Cover_AF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463" y="957263"/>
            <a:ext cx="1154112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" name="Google Shape;237;p36" descr="C:\Brown_IR_PERM99\Corporate Communications\Presentation Creation\Templates\0 NEW CORP TEMPLATE\Corporate\Design Files\Cover_Consum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6688" y="949325"/>
            <a:ext cx="1152525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8" name="Google Shape;238;p36" descr="C:\Brown_IR_PERM99\Corporate Communications\Presentation Creation\Templates\0 NEW CORP TEMPLATE\Corporate\Design Files\Cover_Coffe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8913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9" name="Google Shape;239;p36" descr="C:\Brown_IR_PERM99\Corporate Communications\Presentation Creation\Templates\0 NEW CORP TEMPLATE\Corporate\Design Files\Cover_Natura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89550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0" name="Google Shape;240;p36" descr="C:\Brown_IR_PERM99\Corporate Communications\Presentation Creation\Templates\0 NEW CORP TEMPLATE\Corporate\Design Files\Cover_Pe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775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" name="Google Shape;241;p36" descr="C:\Brown_IR_PERM99\Corporate Communications\Presentation Creation\Templates\0 NEW CORP TEMPLATE\Corporate\Design Files\Content_teal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86213" y="2024063"/>
            <a:ext cx="1155700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 descr="C:\Brown_IR_PERM99\Corporate Communications\Presentation Creation\Templates\0 NEW CORP TEMPLATE\Corporate\Design Files\Content_blu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6850" y="2019300"/>
            <a:ext cx="1154113" cy="65087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3" name="Google Shape;243;p36" descr="C:\Brown_IR_PERM99\Corporate Communications\Presentation Creation\Templates\0 NEW CORP TEMPLATE\Corporate\Design Files\Content_brown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65900" y="2022475"/>
            <a:ext cx="1157288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36" descr="C:\Brown_IR_PERM99\Corporate Communications\Presentation Creation\Templates\0 NEW CORP TEMPLATE\Corporate\Design Files\Content_green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95575" y="2025650"/>
            <a:ext cx="1155700" cy="65087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5" name="Google Shape;245;p36" descr="C:\Brown_IR_PERM99\Corporate Communications\Presentation Creation\Templates\0 NEW CORP TEMPLATE\Corporate\Design Files\Content_Oran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58125" y="2017713"/>
            <a:ext cx="1154113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" name="Google Shape;246;p36" descr="C:\Brown_IR_PERM99\Corporate Communications\Presentation Creation\Templates\0 NEW CORP TEMPLATE\Corporate\Design Files\Content_purpl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04938" y="2028825"/>
            <a:ext cx="1155700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36" descr="C:\Brown_IR_PERM99\Corporate Communications\Presentation Creation\Templates\0 NEW CORP TEMPLATE\Corporate\Design Files\Content_r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7475" y="2030413"/>
            <a:ext cx="1152525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p36" descr="C:\Brown_IR_PERM99\Corporate Communications\Presentation Creation\Templates\0 NEW CORP TEMPLATE\Corporate\Design Files\Divider_Teal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81450" y="3121025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 descr="C:\Brown_IR_PERM99\Corporate Communications\Presentation Creation\Templates\0 NEW CORP TEMPLATE\Corporate\Design Files\Divider_Blu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267325" y="3121025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 descr="C:\Brown_IR_PERM99\Corporate Communications\Presentation Creation\Templates\0 NEW CORP TEMPLATE\Corporate\Design Files\Divider_Brown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554788" y="3103563"/>
            <a:ext cx="1154112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 descr="C:\Brown_IR_PERM99\Corporate Communications\Presentation Creation\Templates\0 NEW CORP TEMPLATE\Corporate\Design Files\Divider_Green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695575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 descr="C:\Brown_IR_PERM99\Corporate Communications\Presentation Creation\Templates\0 NEW CORP TEMPLATE\Corporate\Design Files\Divider_Oran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40663" y="3101975"/>
            <a:ext cx="1155700" cy="64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 descr="C:\Brown_IR_PERM99\Corporate Communications\Presentation Creation\Templates\0 NEW CORP TEMPLATE\Corporate\Design Files\Divider_Purpl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09700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 descr="C:\Brown_IR_PERM99\Corporate Communications\Presentation Creation\Templates\0 NEW CORP TEMPLATE\Corporate\Design Files\Divider_R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3825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120650" y="666750"/>
            <a:ext cx="20050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COVER SLIDES</a:t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120650" y="1739900"/>
            <a:ext cx="431165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CONTENT SLIDES (MULTIPLE SPEAKERS/TOPICS)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120650" y="2817813"/>
            <a:ext cx="4203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DIVIDER SLIDES (MULTIPLE SPEAKERS/TOPICS)</a:t>
            </a:r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33338" y="901700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</a:t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1282700" y="914400"/>
            <a:ext cx="13890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AWAY FROM HOME</a:t>
            </a:r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2601913" y="906463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</a:t>
            </a: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3892550" y="896938"/>
            <a:ext cx="13890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COFFEE</a:t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5160963" y="896938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FOODS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6465888" y="889000"/>
            <a:ext cx="139065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</a:t>
            </a:r>
            <a:endParaRPr/>
          </a:p>
        </p:txBody>
      </p:sp>
      <p:pic>
        <p:nvPicPr>
          <p:cNvPr id="264" name="Google Shape;264;p36" descr="C:\Brown_IR_PERM99\Corporate Communications\Presentation Creation\Templates\0 NEW CORP TEMPLATE\Corporate\Design Files\Cover_General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72413" y="942975"/>
            <a:ext cx="1154112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6"/>
          <p:cNvSpPr txBox="1"/>
          <p:nvPr/>
        </p:nvSpPr>
        <p:spPr>
          <a:xfrm>
            <a:off x="7754938" y="884238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INTERNAL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128588" y="4071938"/>
            <a:ext cx="5908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CUSTOMIZABLE COVER SLIDE (IMAGES CAN BE INSERTED FOR CUSTOMIZATION)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6525" y="4341813"/>
            <a:ext cx="1239838" cy="69691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68" name="Google Shape;268;p36"/>
          <p:cNvSpPr txBox="1"/>
          <p:nvPr/>
        </p:nvSpPr>
        <p:spPr>
          <a:xfrm>
            <a:off x="0" y="-19050"/>
            <a:ext cx="9144000" cy="6461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 SLIDE LAYOUT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emplate Guide">
  <p:cSld name="5_Template Guide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50" y="1141413"/>
            <a:ext cx="9037638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/>
        </p:nvSpPr>
        <p:spPr>
          <a:xfrm>
            <a:off x="0" y="-19050"/>
            <a:ext cx="9144000" cy="9239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SLIDE LAYOUT LIBRARY</a:t>
            </a:r>
            <a:endParaRPr/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to slide 26 to access the slide library.</a:t>
            </a:r>
            <a:endParaRPr sz="3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0" y="1941513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0" y="2846388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0" y="3760788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4495800" y="3808413"/>
            <a:ext cx="4648200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7"/>
          <p:cNvSpPr/>
          <p:nvPr/>
        </p:nvSpPr>
        <p:spPr>
          <a:xfrm rot="5400000">
            <a:off x="-459581" y="2969419"/>
            <a:ext cx="3956050" cy="160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7"/>
          <p:cNvSpPr/>
          <p:nvPr/>
        </p:nvSpPr>
        <p:spPr>
          <a:xfrm rot="5400000">
            <a:off x="1066007" y="3017044"/>
            <a:ext cx="3956050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7"/>
          <p:cNvSpPr/>
          <p:nvPr/>
        </p:nvSpPr>
        <p:spPr>
          <a:xfrm rot="5400000">
            <a:off x="2590801" y="3028950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/>
          <p:nvPr/>
        </p:nvSpPr>
        <p:spPr>
          <a:xfrm rot="5400000">
            <a:off x="4114801" y="3019425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7"/>
          <p:cNvSpPr/>
          <p:nvPr/>
        </p:nvSpPr>
        <p:spPr>
          <a:xfrm rot="5400000">
            <a:off x="5638801" y="2990850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porate">
  <p:cSld name="Corpora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/>
        </p:nvSpPr>
        <p:spPr>
          <a:xfrm>
            <a:off x="22225" y="4835525"/>
            <a:ext cx="838200" cy="2857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4"/>
          <p:cNvSpPr txBox="1"/>
          <p:nvPr/>
        </p:nvSpPr>
        <p:spPr>
          <a:xfrm>
            <a:off x="15875" y="5170488"/>
            <a:ext cx="48736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represents all lines of business.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42" name="Google Shape;42;p14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1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2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3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/>
          <p:nvPr/>
        </p:nvSpPr>
        <p:spPr>
          <a:xfrm>
            <a:off x="0" y="1182488"/>
            <a:ext cx="8239874" cy="2647762"/>
          </a:xfrm>
          <a:prstGeom prst="rect">
            <a:avLst/>
          </a:prstGeom>
          <a:gradFill>
            <a:gsLst>
              <a:gs pos="0">
                <a:srgbClr val="E9EFF2"/>
              </a:gs>
              <a:gs pos="17000">
                <a:srgbClr val="0A5185"/>
              </a:gs>
              <a:gs pos="95575">
                <a:srgbClr val="032D4F"/>
              </a:gs>
              <a:gs pos="100000">
                <a:srgbClr val="032D4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4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5"/>
          </p:nvPr>
        </p:nvSpPr>
        <p:spPr>
          <a:xfrm>
            <a:off x="-133564" y="2181225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53555" y="69323"/>
            <a:ext cx="851215" cy="85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1" name="Google Shape;321;p45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5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0" name="Google Shape;340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9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body" idx="1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>
            <a:spLocks noGrp="1"/>
          </p:cNvSpPr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1"/>
          <p:cNvSpPr txBox="1">
            <a:spLocks noGrp="1"/>
          </p:cNvSpPr>
          <p:nvPr>
            <p:ph type="body" idx="1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ay From Home">
  <p:cSld name="Away From Hom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5" descr="C:\Brown_IR_PERM99\Corporate Communications\Presentation Creation\Templates\0 NEW CORP TEMPLATE\Corporate\Design Files\Photoshop Output\Cover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/>
        </p:nvSpPr>
        <p:spPr>
          <a:xfrm>
            <a:off x="15875" y="5170488"/>
            <a:ext cx="48736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represents all lines of business.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with TFM Branding" type="titleOnly">
  <p:cSld name="TITLE_ONL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 descr="C:\Brown_IR_PERM99\Presentation Creation\New Draft\2016\Strategy Session\Artwork\Gingham\150ppi PNG\Gingham Art6.png"/>
          <p:cNvPicPr preferRelativeResize="0"/>
          <p:nvPr/>
        </p:nvPicPr>
        <p:blipFill rotWithShape="1">
          <a:blip r:embed="rId2">
            <a:alphaModFix/>
          </a:blip>
          <a:srcRect l="5308" t="92367"/>
          <a:stretch/>
        </p:blipFill>
        <p:spPr>
          <a:xfrm>
            <a:off x="0" y="4599389"/>
            <a:ext cx="9144000" cy="56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3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3">
            <a:alphaModFix/>
          </a:blip>
          <a:srcRect b="97476"/>
          <a:stretch/>
        </p:blipFill>
        <p:spPr>
          <a:xfrm>
            <a:off x="0" y="0"/>
            <a:ext cx="9144000" cy="11875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/>
          <p:nvPr/>
        </p:nvSpPr>
        <p:spPr>
          <a:xfrm>
            <a:off x="0" y="118752"/>
            <a:ext cx="9144000" cy="45103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573" y="133350"/>
            <a:ext cx="8358428" cy="44897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1508423" y="3524836"/>
            <a:ext cx="7635577" cy="779701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182875" rIns="91425" bIns="182875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</a:t>
            </a:r>
            <a:endParaRPr sz="22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2362200" y="3486150"/>
            <a:ext cx="6781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 Black"/>
              <a:buNone/>
              <a:defRPr sz="2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82" name="Google Shape;382;p53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3">
            <a:alphaModFix/>
          </a:blip>
          <a:srcRect t="98153"/>
          <a:stretch/>
        </p:blipFill>
        <p:spPr>
          <a:xfrm>
            <a:off x="0" y="4622326"/>
            <a:ext cx="9144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 rotWithShape="1">
          <a:blip r:embed="rId5">
            <a:alphaModFix/>
          </a:blip>
          <a:srcRect b="13027"/>
          <a:stretch/>
        </p:blipFill>
        <p:spPr>
          <a:xfrm>
            <a:off x="8116955" y="4563578"/>
            <a:ext cx="838201" cy="4228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4" name="Google Shape;384;p53"/>
          <p:cNvSpPr/>
          <p:nvPr/>
        </p:nvSpPr>
        <p:spPr>
          <a:xfrm>
            <a:off x="0" y="309294"/>
            <a:ext cx="1169907" cy="111304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" y="265291"/>
            <a:ext cx="1127667" cy="123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 txBox="1"/>
          <p:nvPr/>
        </p:nvSpPr>
        <p:spPr>
          <a:xfrm>
            <a:off x="5715000" y="4913168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J.M. Smucker Company – RESTRICTED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Workstreams with TFM Branding">
  <p:cSld name="Three Workstreams with TFM Branding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54"/>
          <p:cNvCxnSpPr/>
          <p:nvPr/>
        </p:nvCxnSpPr>
        <p:spPr>
          <a:xfrm>
            <a:off x="1905000" y="171080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9" name="Google Shape;389;p54"/>
          <p:cNvCxnSpPr/>
          <p:nvPr/>
        </p:nvCxnSpPr>
        <p:spPr>
          <a:xfrm>
            <a:off x="1905000" y="315365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0" name="Google Shape;390;p54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54"/>
          <p:cNvSpPr txBox="1">
            <a:spLocks noGrp="1"/>
          </p:cNvSpPr>
          <p:nvPr>
            <p:ph type="body" idx="1"/>
          </p:nvPr>
        </p:nvSpPr>
        <p:spPr>
          <a:xfrm>
            <a:off x="1981200" y="991355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body" idx="2"/>
          </p:nvPr>
        </p:nvSpPr>
        <p:spPr>
          <a:xfrm>
            <a:off x="1981200" y="381756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3" name="Google Shape;393;p54"/>
          <p:cNvSpPr txBox="1">
            <a:spLocks noGrp="1"/>
          </p:cNvSpPr>
          <p:nvPr>
            <p:ph type="body" idx="3"/>
          </p:nvPr>
        </p:nvSpPr>
        <p:spPr>
          <a:xfrm>
            <a:off x="1981200" y="2432229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4" name="Google Shape;394;p54"/>
          <p:cNvSpPr txBox="1">
            <a:spLocks noGrp="1"/>
          </p:cNvSpPr>
          <p:nvPr>
            <p:ph type="body" idx="4"/>
          </p:nvPr>
        </p:nvSpPr>
        <p:spPr>
          <a:xfrm>
            <a:off x="1981200" y="1822630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body" idx="5"/>
          </p:nvPr>
        </p:nvSpPr>
        <p:spPr>
          <a:xfrm>
            <a:off x="1981200" y="3873103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6"/>
          </p:nvPr>
        </p:nvSpPr>
        <p:spPr>
          <a:xfrm>
            <a:off x="1981200" y="3263504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ingham" type="blank">
  <p:cSld name="BLANK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55"/>
          <p:cNvCxnSpPr/>
          <p:nvPr/>
        </p:nvCxnSpPr>
        <p:spPr>
          <a:xfrm>
            <a:off x="838200" y="742950"/>
            <a:ext cx="7027718" cy="0"/>
          </a:xfrm>
          <a:prstGeom prst="straightConnector1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55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With Gingham">
  <p:cSld name="1_Blank With Gingham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56"/>
          <p:cNvCxnSpPr/>
          <p:nvPr/>
        </p:nvCxnSpPr>
        <p:spPr>
          <a:xfrm>
            <a:off x="838200" y="742950"/>
            <a:ext cx="7027718" cy="0"/>
          </a:xfrm>
          <a:prstGeom prst="straightConnector1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2" name="Google Shape;402;p56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3" name="Google Shape;403;p56"/>
          <p:cNvCxnSpPr/>
          <p:nvPr/>
        </p:nvCxnSpPr>
        <p:spPr>
          <a:xfrm>
            <a:off x="1905000" y="171080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56"/>
          <p:cNvCxnSpPr/>
          <p:nvPr/>
        </p:nvCxnSpPr>
        <p:spPr>
          <a:xfrm>
            <a:off x="1905000" y="315365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56"/>
          <p:cNvSpPr txBox="1">
            <a:spLocks noGrp="1"/>
          </p:cNvSpPr>
          <p:nvPr>
            <p:ph type="body" idx="1"/>
          </p:nvPr>
        </p:nvSpPr>
        <p:spPr>
          <a:xfrm>
            <a:off x="1981200" y="2432229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6" name="Google Shape;406;p56"/>
          <p:cNvSpPr txBox="1">
            <a:spLocks noGrp="1"/>
          </p:cNvSpPr>
          <p:nvPr>
            <p:ph type="body" idx="2"/>
          </p:nvPr>
        </p:nvSpPr>
        <p:spPr>
          <a:xfrm>
            <a:off x="1981200" y="1822630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sumer">
  <p:cSld name="Consum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C:\Brown_IR_PERM99\Corporate Communications\Presentation Creation\Templates\0 NEW CORP TEMPLATE\Corporate\Design Files\Photoshop Output\Cover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175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 Foods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ffee">
  <p:cSld name="Coffe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 descr="C:\Brown_IR_PERM99\Corporate Communications\Presentation Creation\Templates\0 NEW CORP TEMPLATE\Corporate\Design Files\Photoshop Output\Cover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Coffee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al Foods">
  <p:cSld name="Natural Food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 descr="C:\Brown_IR_PERM99\Corporate Communications\Presentation Creation\Templates\0 NEW CORP TEMPLATE\Corporate\Design Files\Photoshop Output\Cover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525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0" y="928688"/>
            <a:ext cx="180975" cy="1285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Foods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t">
  <p:cSld name="Pe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descr="C:\Brown_IR_PERM99\Corporate Communications\Presentation Creation\Templates\0 NEW CORP TEMPLATE\Corporate\Design Files\Photoshop Output\Cover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">
  <p:cSld name="Internal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 descr="C:\Brown_IR_PERM99\Corporate Communications\Presentation Creation\Templates\0 NEW CORP TEMPLATE\Corporate\Design Files\Photoshop Output\Cover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8" y="0"/>
            <a:ext cx="91424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15875" y="5170488"/>
            <a:ext cx="4165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internally focused.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53.jp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theme" Target="../theme/theme3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5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7239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None/>
              <a:defRPr sz="2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5" name="Google Shape;365;p52" descr="C:\Brown_IR_PERM99\Presentation Creation\New Draft\2016\Strategy Session\Artwork\Gingham\150ppi PNG\Gingham Art6.png"/>
          <p:cNvPicPr preferRelativeResize="0"/>
          <p:nvPr/>
        </p:nvPicPr>
        <p:blipFill rotWithShape="1">
          <a:blip r:embed="rId6">
            <a:alphaModFix/>
          </a:blip>
          <a:srcRect l="5308" t="94606" b="2323"/>
          <a:stretch/>
        </p:blipFill>
        <p:spPr>
          <a:xfrm>
            <a:off x="0" y="4917018"/>
            <a:ext cx="9144000" cy="226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7">
            <a:alphaModFix/>
          </a:blip>
          <a:srcRect t="1262" b="97476"/>
          <a:stretch/>
        </p:blipFill>
        <p:spPr>
          <a:xfrm>
            <a:off x="0" y="-19050"/>
            <a:ext cx="9144000" cy="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7">
            <a:alphaModFix/>
          </a:blip>
          <a:srcRect t="98153"/>
          <a:stretch/>
        </p:blipFill>
        <p:spPr>
          <a:xfrm>
            <a:off x="0" y="4888231"/>
            <a:ext cx="9144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2"/>
          <p:cNvPicPr preferRelativeResize="0"/>
          <p:nvPr/>
        </p:nvPicPr>
        <p:blipFill rotWithShape="1">
          <a:blip r:embed="rId8">
            <a:alphaModFix/>
          </a:blip>
          <a:srcRect b="13027"/>
          <a:stretch/>
        </p:blipFill>
        <p:spPr>
          <a:xfrm>
            <a:off x="8452938" y="4826815"/>
            <a:ext cx="516754" cy="2606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9" name="Google Shape;369;p52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 rotWithShape="1">
          <a:blip r:embed="rId9">
            <a:alphaModFix/>
          </a:blip>
          <a:srcRect l="71976" t="1693" r="19040" b="4424"/>
          <a:stretch/>
        </p:blipFill>
        <p:spPr>
          <a:xfrm>
            <a:off x="0" y="59376"/>
            <a:ext cx="707666" cy="482885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2"/>
          <p:cNvSpPr txBox="1"/>
          <p:nvPr/>
        </p:nvSpPr>
        <p:spPr>
          <a:xfrm>
            <a:off x="5715000" y="4913168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J.M. Smucker Company – RESTRICTED</a:t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 rotWithShape="1">
          <a:blip r:embed="rId10">
            <a:alphaModFix/>
          </a:blip>
          <a:srcRect l="35130" t="64736" r="41652"/>
          <a:stretch/>
        </p:blipFill>
        <p:spPr>
          <a:xfrm>
            <a:off x="7885348" y="138192"/>
            <a:ext cx="1106252" cy="112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 rotWithShape="1">
          <a:blip r:embed="rId11">
            <a:alphaModFix/>
          </a:blip>
          <a:srcRect l="40315" t="7959" r="38324" b="69619"/>
          <a:stretch/>
        </p:blipFill>
        <p:spPr>
          <a:xfrm>
            <a:off x="8167339" y="451795"/>
            <a:ext cx="528622" cy="5548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Programming Merit Badge 2 </a:t>
            </a:r>
            <a:endParaRPr dirty="0"/>
          </a:p>
        </p:txBody>
      </p:sp>
      <p:sp>
        <p:nvSpPr>
          <p:cNvPr id="413" name="Google Shape;413;p1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14" name="Google Shape;414;p1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15" name="Google Shape;415;p1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16" name="Google Shape;416;p1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endParaRPr/>
          </a:p>
        </p:txBody>
      </p:sp>
      <p:sp>
        <p:nvSpPr>
          <p:cNvPr id="417" name="Google Shape;417;p1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5CFE0D61-148E-4E6B-ABD4-CC4DF6AC5D0F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6"/>
          <a:srcRect t="17021" b="17021"/>
          <a:stretch>
            <a:fillRect/>
          </a:stretch>
        </p:blipFill>
        <p:spPr>
          <a:xfrm>
            <a:off x="3340100" y="2416175"/>
            <a:ext cx="1898650" cy="1258888"/>
          </a:xfrm>
          <a:prstGeom prst="rect">
            <a:avLst/>
          </a:prstGeom>
        </p:spPr>
      </p:pic>
      <p:sp>
        <p:nvSpPr>
          <p:cNvPr id="420" name="Google Shape;420;p1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BC8CE-EDFE-44DC-B34C-51D5239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AF9A6-04B0-41C9-8153-0A24A00F9E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Our first Programming Language</a:t>
            </a:r>
          </a:p>
        </p:txBody>
      </p:sp>
      <p:pic>
        <p:nvPicPr>
          <p:cNvPr id="1032" name="Picture 8" descr="Image result for javascript icon">
            <a:extLst>
              <a:ext uri="{FF2B5EF4-FFF2-40B4-BE49-F238E27FC236}">
                <a16:creationId xmlns:a16="http://schemas.microsoft.com/office/drawing/2014/main" id="{9382D78E-9610-49F2-9964-15A112C40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19" y="324735"/>
            <a:ext cx="3279331" cy="393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58BABA-A097-4BE8-9BAD-2C49BFC85D03}"/>
              </a:ext>
            </a:extLst>
          </p:cNvPr>
          <p:cNvSpPr txBox="1">
            <a:spLocks/>
          </p:cNvSpPr>
          <p:nvPr/>
        </p:nvSpPr>
        <p:spPr>
          <a:xfrm>
            <a:off x="81150" y="1066800"/>
            <a:ext cx="528984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Originally developed for browsers</a:t>
            </a:r>
          </a:p>
          <a:p>
            <a:r>
              <a:rPr lang="en-US" dirty="0"/>
              <a:t>Not related to Java but similar syntax</a:t>
            </a:r>
          </a:p>
          <a:p>
            <a:r>
              <a:rPr lang="en-US" dirty="0"/>
              <a:t>Focus was on client-side responsiveness</a:t>
            </a:r>
          </a:p>
          <a:p>
            <a:r>
              <a:rPr lang="en-US" dirty="0"/>
              <a:t>Evolved to server-side processing and other areas</a:t>
            </a:r>
          </a:p>
          <a:p>
            <a:r>
              <a:rPr lang="en-US" dirty="0"/>
              <a:t>Easy to learn but cumbersome to debug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6463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4054591" cy="3257550"/>
          </a:xfrm>
        </p:spPr>
        <p:txBody>
          <a:bodyPr/>
          <a:lstStyle/>
          <a:p>
            <a:r>
              <a:rPr lang="en-US" dirty="0"/>
              <a:t>W3Schools</a:t>
            </a:r>
          </a:p>
          <a:p>
            <a:r>
              <a:rPr lang="en-US" dirty="0"/>
              <a:t>Boys’ Life Programming Site</a:t>
            </a:r>
          </a:p>
          <a:p>
            <a:r>
              <a:rPr lang="en-US" dirty="0"/>
              <a:t>My GitHub </a:t>
            </a:r>
          </a:p>
          <a:p>
            <a:r>
              <a:rPr lang="en-US" dirty="0" err="1"/>
              <a:t>VSCode</a:t>
            </a:r>
            <a:r>
              <a:rPr lang="en-US" dirty="0"/>
              <a:t> Editor</a:t>
            </a:r>
          </a:p>
          <a:p>
            <a:r>
              <a:rPr lang="en-US" dirty="0"/>
              <a:t>Other</a:t>
            </a:r>
          </a:p>
          <a:p>
            <a:pPr lvl="1"/>
            <a:r>
              <a:rPr lang="en-US" dirty="0"/>
              <a:t>Your browser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F4916-323C-4713-B174-ACDE3767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691" y="1"/>
            <a:ext cx="3749505" cy="4632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4C7EBC-071D-4C88-80ED-2F724D1C8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701" y="949656"/>
            <a:ext cx="5071049" cy="2693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76F90-CE2F-45F4-90A9-084EAB9DB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27" y="131979"/>
            <a:ext cx="5051321" cy="3959143"/>
          </a:xfrm>
          <a:prstGeom prst="rect">
            <a:avLst/>
          </a:prstGeom>
        </p:spPr>
      </p:pic>
      <p:pic>
        <p:nvPicPr>
          <p:cNvPr id="3074" name="Picture 2" descr="Image result for vscode editor">
            <a:extLst>
              <a:ext uri="{FF2B5EF4-FFF2-40B4-BE49-F238E27FC236}">
                <a16:creationId xmlns:a16="http://schemas.microsoft.com/office/drawing/2014/main" id="{1A8E5769-E21C-46C5-980C-E1B7FB19F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62" y="931220"/>
            <a:ext cx="5157886" cy="26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7616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4054591" cy="325755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Review basics and </a:t>
            </a:r>
            <a:r>
              <a:rPr lang="en-US"/>
              <a:t>get moving!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8845"/>
            <a:ext cx="15428783" cy="459426"/>
          </a:xfrm>
        </p:spPr>
        <p:txBody>
          <a:bodyPr/>
          <a:lstStyle/>
          <a:p>
            <a:r>
              <a:rPr lang="en-US" dirty="0"/>
              <a:t>Let’s Get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Fire up your computers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3AA7F6-87A9-4BC3-B4CA-078158654481}"/>
              </a:ext>
            </a:extLst>
          </p:cNvPr>
          <p:cNvGrpSpPr/>
          <p:nvPr/>
        </p:nvGrpSpPr>
        <p:grpSpPr>
          <a:xfrm>
            <a:off x="4113831" y="919498"/>
            <a:ext cx="4882719" cy="3216604"/>
            <a:chOff x="4113831" y="919498"/>
            <a:chExt cx="4882719" cy="3216604"/>
          </a:xfrm>
        </p:grpSpPr>
        <p:pic>
          <p:nvPicPr>
            <p:cNvPr id="19460" name="Picture 4" descr="Image result for enough talk lets code">
              <a:extLst>
                <a:ext uri="{FF2B5EF4-FFF2-40B4-BE49-F238E27FC236}">
                  <a16:creationId xmlns:a16="http://schemas.microsoft.com/office/drawing/2014/main" id="{C1E36308-9ACD-401A-9983-9D53D0EC47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22702" r="17479"/>
            <a:stretch/>
          </p:blipFill>
          <p:spPr bwMode="auto">
            <a:xfrm>
              <a:off x="4113831" y="1400852"/>
              <a:ext cx="4882719" cy="273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3A8A6E-6BFF-44EC-8D68-233F0F1E2511}"/>
                </a:ext>
              </a:extLst>
            </p:cNvPr>
            <p:cNvSpPr txBox="1"/>
            <p:nvPr/>
          </p:nvSpPr>
          <p:spPr>
            <a:xfrm>
              <a:off x="5150639" y="919498"/>
              <a:ext cx="3426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Enough Talk – Let’s Code!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86519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Blank">
  <a:themeElements>
    <a:clrScheme name="Saturated Gingham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AC1723"/>
      </a:accent1>
      <a:accent2>
        <a:srgbClr val="D0571C"/>
      </a:accent2>
      <a:accent3>
        <a:srgbClr val="743301"/>
      </a:accent3>
      <a:accent4>
        <a:srgbClr val="6D9045"/>
      </a:accent4>
      <a:accent5>
        <a:srgbClr val="602C5D"/>
      </a:accent5>
      <a:accent6>
        <a:srgbClr val="16A29C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Gingham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72</Words>
  <Application>Microsoft Office PowerPoint</Application>
  <PresentationFormat>On-screen Show (16:9)</PresentationFormat>
  <Paragraphs>19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 Black</vt:lpstr>
      <vt:lpstr>Century Gothic</vt:lpstr>
      <vt:lpstr>Arial</vt:lpstr>
      <vt:lpstr>Arial Narrow</vt:lpstr>
      <vt:lpstr>Calibri</vt:lpstr>
      <vt:lpstr>1_Blank</vt:lpstr>
      <vt:lpstr>Custom Design</vt:lpstr>
      <vt:lpstr>3_Gingham Theme</vt:lpstr>
      <vt:lpstr>PowerPoint Presentation</vt:lpstr>
      <vt:lpstr>Javascript</vt:lpstr>
      <vt:lpstr>Resources</vt:lpstr>
      <vt:lpstr>Let’s 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Brown</dc:creator>
  <cp:lastModifiedBy>Angle, Brett</cp:lastModifiedBy>
  <cp:revision>28</cp:revision>
  <dcterms:modified xsi:type="dcterms:W3CDTF">2019-10-07T05:46:14Z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0x010100255B2B9E69E5A3439BFA7D1913FFF758</vt:lpwstr>
  </property>
  <property fmtid="{D5CDD505-2E9C-101B-9397-08002B2CF9AE}" pid="3" name="TaxKeyword">
    <vt:lpwstr/>
  </property>
  <property fmtid="{D5CDD505-2E9C-101B-9397-08002B2CF9AE}" pid="4" name="_dlc_DocIdItemGuid">
    <vt:lpwstr>7d062aaa-aebf-4f6b-9fc9-7828ef8d59a9</vt:lpwstr>
  </property>
  <property fmtid="{D5CDD505-2E9C-101B-9397-08002B2CF9AE}" pid="5" name="AuthorIds_UIVersion_1024">
    <vt:lpwstr>19479</vt:lpwstr>
  </property>
</Properties>
</file>